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70" d="100"/>
          <a:sy n="70" d="100"/>
        </p:scale>
        <p:origin x="1358"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9/24/2024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9/24/2024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9/24/2024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9/24/2024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9/24/2024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9/24/2024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9/24/2024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9/24/2024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9/24/2024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9/24/2024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9/24/2024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9/24/2024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46629"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Shashank Dattu</a:t>
            </a:r>
          </a:p>
          <a:p>
            <a:r>
              <a:rPr lang="en-US" dirty="0">
                <a:solidFill>
                  <a:schemeClr val="bg2"/>
                </a:solidFill>
                <a:latin typeface="Abadi" panose="020B0604020104020204" pitchFamily="34" charset="0"/>
                <a:ea typeface="SF Pro" pitchFamily="2" charset="0"/>
                <a:cs typeface="SF Pro" pitchFamily="2" charset="0"/>
              </a:rPr>
              <a:t>24 September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1336</TotalTime>
  <Words>1794</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Shashank Dattu</cp:lastModifiedBy>
  <cp:revision>199</cp:revision>
  <dcterms:created xsi:type="dcterms:W3CDTF">2021-04-29T18:58:34Z</dcterms:created>
  <dcterms:modified xsi:type="dcterms:W3CDTF">2024-09-24T08:30:07Z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